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Funnel Sans" panose="020B0604020202020204" charset="0"/>
      <p:regular r:id="rId13"/>
    </p:embeddedFont>
    <p:embeddedFont>
      <p:font typeface="Mona Sans Semi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973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A432C-D435-3D7A-DCE0-C8EF87E804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9D24F3-F619-2A08-7789-00663491B3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1CA23-E873-E8A3-9961-7A5B05D31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7CF1C-C432-44A2-96DE-6252915C2584}" type="datetimeFigureOut">
              <a:rPr lang="en-IN" smtClean="0"/>
              <a:t>27-07-2025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93618-D424-2539-CF7D-48800BB5A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91E4B-FA81-BD47-44A4-C9951364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8E04-9C8A-4347-8889-386C4A0819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423900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868A7-CAFC-2A66-C230-EE75965C5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50FD9C-EE5F-24EB-37E6-9CBB2B2C15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4AD6C-3778-6719-DD77-76971544E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7CF1C-C432-44A2-96DE-6252915C2584}" type="datetimeFigureOut">
              <a:rPr lang="en-IN" smtClean="0"/>
              <a:t>27-07-2025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1D54C-2B73-A66B-7A9F-60E9222F3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A0999-1DF6-8F5D-79E1-4CE1D3ED5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8E04-9C8A-4347-8889-386C4A0819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034156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21F6ED-E2B9-7FD0-8708-44012BAD94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E4D1AA-A8FD-54B2-873A-DD4D6EA4BB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72E36-A763-2307-14E5-13927D1FD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7CF1C-C432-44A2-96DE-6252915C2584}" type="datetimeFigureOut">
              <a:rPr lang="en-IN" smtClean="0"/>
              <a:t>27-07-2025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4378D-B511-74D0-2B0D-EEB8F7069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9758B-0F94-7DED-236F-DC4DC91CE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8E04-9C8A-4347-8889-386C4A0819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027850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58809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64763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86216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0407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71846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88278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2043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6649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C24CE-9D55-E4DA-A795-E93168132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946E0-4D81-1CEF-3157-C253D084B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F9AC94-0A2F-EAAE-3ADC-7977A9AD7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7CF1C-C432-44A2-96DE-6252915C2584}" type="datetimeFigureOut">
              <a:rPr lang="en-IN" smtClean="0"/>
              <a:t>27-07-2025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B14F5-9349-61B4-3208-BD2AF29F6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BDCB5-1562-3463-355B-F75BCFD56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8E04-9C8A-4347-8889-386C4A0819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858882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57839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468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615E7-2DBA-E4C1-5E5A-24DE04D6C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9B9834-F367-CE3E-E90B-3CD001358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7705F-56D7-3629-7120-78B0B0B9A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7CF1C-C432-44A2-96DE-6252915C2584}" type="datetimeFigureOut">
              <a:rPr lang="en-IN" smtClean="0"/>
              <a:t>27-07-2025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F0EAE-9872-9111-5744-0F054E62B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99466-3673-2774-594F-C97B564FC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8E04-9C8A-4347-8889-386C4A0819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02845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6DD57-BBCA-CBCD-6A6D-DF959FD28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4F915-1F6E-1E13-C77D-DBA9356821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DDE25C-7F2A-F185-3A35-608FBB54B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A9CDAF-8552-FB85-A894-39B9D944F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7CF1C-C432-44A2-96DE-6252915C2584}" type="datetimeFigureOut">
              <a:rPr lang="en-IN" smtClean="0"/>
              <a:t>27-07-2025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CE274-3C03-7299-5071-B9D5F157A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CDAE8C-6315-7725-9690-B2A4BC9AD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8E04-9C8A-4347-8889-386C4A0819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538366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7E4F-82E7-14B8-4869-1BBA289EF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53C7C6-1FE2-F297-4C4C-D3FE88FC0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C839E1-51EE-641B-E11A-7ABC79943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D7C100-CCE3-F846-24E1-C0961EF030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76B6E2-BF0A-CD14-4125-FA72671B15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E1EC3A-D538-C34C-A9E4-C18F54C0D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7CF1C-C432-44A2-96DE-6252915C2584}" type="datetimeFigureOut">
              <a:rPr lang="en-IN" smtClean="0"/>
              <a:t>27-07-2025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0FE38-B4C7-5916-371B-4F6D223A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86E781-677B-E75B-4266-4F9578A01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8E04-9C8A-4347-8889-386C4A0819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536648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E267F-1825-3478-8AE5-63BE1C7B7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B43F04-D52E-6E2A-7C5C-8F2BA13F9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7CF1C-C432-44A2-96DE-6252915C2584}" type="datetimeFigureOut">
              <a:rPr lang="en-IN" smtClean="0"/>
              <a:t>27-07-2025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CC3C84-612C-5C94-044B-566BA0303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20F275-23B9-F898-24F2-C2D70564C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8E04-9C8A-4347-8889-386C4A0819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131252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903EC9-C658-1BC4-6131-736C3F1E5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7CF1C-C432-44A2-96DE-6252915C2584}" type="datetimeFigureOut">
              <a:rPr lang="en-IN" smtClean="0"/>
              <a:t>27-07-2025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E8D3CE-FDA5-EB6C-A6EA-F8CF6E29F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70684-6538-9078-A79C-3F0D14AF9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8E04-9C8A-4347-8889-386C4A0819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48015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472F2-E619-7FCC-582F-FF197E7D8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B5869-E0B8-76CE-5069-333202227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E60E7B-AAB6-DC1F-DFF3-FC214239D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2266F-2B3A-6B50-CF48-8A741306F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7CF1C-C432-44A2-96DE-6252915C2584}" type="datetimeFigureOut">
              <a:rPr lang="en-IN" smtClean="0"/>
              <a:t>27-07-2025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1ABD5E-22F7-46F3-56AE-71D609C07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332165-BC37-E2DB-5301-08866A2A3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8E04-9C8A-4347-8889-386C4A0819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820167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D3C07-AF7F-6218-456B-98A189E5B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3058F-EEEF-366E-C1D6-710A59240C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3C6817-C23F-1437-F6B4-A2D639CDDF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EC2CC9-6CF9-ADDF-6FB3-994EFB1FF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7CF1C-C432-44A2-96DE-6252915C2584}" type="datetimeFigureOut">
              <a:rPr lang="en-IN" smtClean="0"/>
              <a:t>27-07-2025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15B736-CBAA-89FE-ED4C-7EBAEE568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ED6945-3DD0-EEB9-59FE-C1BB8AA54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8E04-9C8A-4347-8889-386C4A0819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159788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F21F77-FB92-557E-BCFA-EE47C152E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801FE-C606-1A3D-3141-05FF2CCE0E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511AE6-70C5-12E2-3303-5BE92060A8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7CF1C-C432-44A2-96DE-6252915C2584}" type="datetimeFigureOut">
              <a:rPr lang="en-IN" smtClean="0"/>
              <a:t>27-07-2025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D179E7-F6F8-17A8-1127-CB50C924E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53A11-F645-438E-5F37-D5689D8CE8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588E04-9C8A-4347-8889-386C4A0819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0156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Studii AI: Your Smart Study Companion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Revolutionizing last-minute exam preparation for students worldwide.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43351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Join Us in Empowering Students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9123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We invite you to partner with Studii AI and revolutionize the way students prepare for success. Thank You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6202"/>
            <a:ext cx="86356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The Last-Minute Study Struggle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5860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Students often face overwhelming pressure, limited time, and disorganized materials just days before exams. Traditional study methods are inefficient, leading to stress and suboptimal performance.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139565"/>
            <a:ext cx="4196358" cy="2093714"/>
          </a:xfrm>
          <a:prstGeom prst="roundRect">
            <a:avLst>
              <a:gd name="adj" fmla="val 4550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AC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51084" y="4396859"/>
            <a:ext cx="29352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Information Overload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51084" y="4887278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Too many notes, PDFs, and presentations to review effectively.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4139565"/>
            <a:ext cx="4196358" cy="2093714"/>
          </a:xfrm>
          <a:prstGeom prst="roundRect">
            <a:avLst>
              <a:gd name="adj" fmla="val 4550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AC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74256" y="43968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Time Crunch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74256" y="4887278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Limited days before exams make comprehensive revision seem impossible.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4139565"/>
            <a:ext cx="4196358" cy="2093714"/>
          </a:xfrm>
          <a:prstGeom prst="roundRect">
            <a:avLst>
              <a:gd name="adj" fmla="val 4550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AC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97427" y="43968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Lack of Focus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97427" y="4887278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Difficulty prioritizing key topics for efficient study sessions.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Introducing Studii AI: The Intelligent Edge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Studii AI simplifies and centralizes revision, offering a comprehensive, AI-powered platform designed for efficient last-minute exam preparation.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7890"/>
            <a:ext cx="93386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Effortless Content Transformation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802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Upload your study materials, and Studii AI instantly transforms them into dynamic learning aids.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98351"/>
            <a:ext cx="4158615" cy="257020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7953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Flashcards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285786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Generate interactive, swipeable flashcards for quick memorization.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998351"/>
            <a:ext cx="4158615" cy="257020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57953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Quizzes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6285786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Create custom quizzes to test your knowledge on specific topics.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998351"/>
            <a:ext cx="4158615" cy="257020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5795367"/>
            <a:ext cx="33786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Mind Maps &amp; Flowcharts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6285786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Visualize complex concepts with AI-generated mind maps and flowcharts.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0448"/>
            <a:ext cx="71575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Core Features for Success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928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Studii AI integrates essential tools to support every step of your study process.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51071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2820591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</p:sp>
      <p:sp>
        <p:nvSpPr>
          <p:cNvPr id="6" name="Shape 4"/>
          <p:cNvSpPr/>
          <p:nvPr/>
        </p:nvSpPr>
        <p:spPr>
          <a:xfrm>
            <a:off x="2551688" y="251090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373B48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761" y="2681049"/>
            <a:ext cx="272177" cy="34016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51084" y="34180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Home Dashboard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3908465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Personalized greeting and quick access to study materials.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2851071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5216962" y="2820591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</p:sp>
      <p:sp>
        <p:nvSpPr>
          <p:cNvPr id="12" name="Shape 9"/>
          <p:cNvSpPr/>
          <p:nvPr/>
        </p:nvSpPr>
        <p:spPr>
          <a:xfrm>
            <a:off x="6974860" y="251090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373B48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933" y="2681049"/>
            <a:ext cx="272177" cy="340162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74256" y="34180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Doubt Chatbot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5474256" y="3908465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Instant AI-powered answers to your study questions.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9640133" y="2851071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7" name="Shape 13"/>
          <p:cNvSpPr/>
          <p:nvPr/>
        </p:nvSpPr>
        <p:spPr>
          <a:xfrm>
            <a:off x="9640133" y="2820591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</p:sp>
      <p:sp>
        <p:nvSpPr>
          <p:cNvPr id="18" name="Shape 14"/>
          <p:cNvSpPr/>
          <p:nvPr/>
        </p:nvSpPr>
        <p:spPr>
          <a:xfrm>
            <a:off x="11398032" y="251090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373B48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2105" y="2681049"/>
            <a:ext cx="272177" cy="340162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97427" y="34180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Progress Tracker</a:t>
            </a:r>
            <a:endParaRPr lang="en-US" sz="2200" dirty="0"/>
          </a:p>
        </p:txBody>
      </p:sp>
      <p:sp>
        <p:nvSpPr>
          <p:cNvPr id="21" name="Text 16"/>
          <p:cNvSpPr/>
          <p:nvPr/>
        </p:nvSpPr>
        <p:spPr>
          <a:xfrm>
            <a:off x="9897427" y="3908465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Visualized performance insights through interactive graphs.</a:t>
            </a:r>
            <a:endParaRPr lang="en-US" sz="1750" dirty="0"/>
          </a:p>
        </p:txBody>
      </p:sp>
      <p:sp>
        <p:nvSpPr>
          <p:cNvPr id="22" name="Shape 17"/>
          <p:cNvSpPr/>
          <p:nvPr/>
        </p:nvSpPr>
        <p:spPr>
          <a:xfrm>
            <a:off x="793790" y="5458539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23" name="Shape 18"/>
          <p:cNvSpPr/>
          <p:nvPr/>
        </p:nvSpPr>
        <p:spPr>
          <a:xfrm>
            <a:off x="793790" y="5428059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</p:sp>
      <p:sp>
        <p:nvSpPr>
          <p:cNvPr id="24" name="Shape 19"/>
          <p:cNvSpPr/>
          <p:nvPr/>
        </p:nvSpPr>
        <p:spPr>
          <a:xfrm>
            <a:off x="3657540" y="511837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373B48"/>
          </a:solidFill>
          <a:ln/>
        </p:spPr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1614" y="5288518"/>
            <a:ext cx="272177" cy="340162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1051084" y="60255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Leaderboard</a:t>
            </a:r>
            <a:endParaRPr lang="en-US" sz="2200" dirty="0"/>
          </a:p>
        </p:txBody>
      </p:sp>
      <p:sp>
        <p:nvSpPr>
          <p:cNvPr id="27" name="Text 21"/>
          <p:cNvSpPr/>
          <p:nvPr/>
        </p:nvSpPr>
        <p:spPr>
          <a:xfrm>
            <a:off x="1051084" y="6515933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Motivating rankings with avatars to foster healthy competition.</a:t>
            </a:r>
            <a:endParaRPr lang="en-US" sz="1750" dirty="0"/>
          </a:p>
        </p:txBody>
      </p:sp>
      <p:sp>
        <p:nvSpPr>
          <p:cNvPr id="28" name="Shape 22"/>
          <p:cNvSpPr/>
          <p:nvPr/>
        </p:nvSpPr>
        <p:spPr>
          <a:xfrm>
            <a:off x="7428548" y="5458539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29" name="Shape 23"/>
          <p:cNvSpPr/>
          <p:nvPr/>
        </p:nvSpPr>
        <p:spPr>
          <a:xfrm>
            <a:off x="7428548" y="5428059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</p:sp>
      <p:sp>
        <p:nvSpPr>
          <p:cNvPr id="30" name="Shape 24"/>
          <p:cNvSpPr/>
          <p:nvPr/>
        </p:nvSpPr>
        <p:spPr>
          <a:xfrm>
            <a:off x="10292298" y="511837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373B48"/>
          </a:solidFill>
          <a:ln/>
        </p:spPr>
      </p:sp>
      <p:pic>
        <p:nvPicPr>
          <p:cNvPr id="3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6371" y="5288518"/>
            <a:ext cx="272177" cy="340162"/>
          </a:xfrm>
          <a:prstGeom prst="rect">
            <a:avLst/>
          </a:prstGeom>
        </p:spPr>
      </p:pic>
      <p:sp>
        <p:nvSpPr>
          <p:cNvPr id="32" name="Text 25"/>
          <p:cNvSpPr/>
          <p:nvPr/>
        </p:nvSpPr>
        <p:spPr>
          <a:xfrm>
            <a:off x="7685842" y="60255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Planner</a:t>
            </a:r>
            <a:endParaRPr lang="en-US" sz="2200" dirty="0"/>
          </a:p>
        </p:txBody>
      </p:sp>
      <p:sp>
        <p:nvSpPr>
          <p:cNvPr id="33" name="Text 26"/>
          <p:cNvSpPr/>
          <p:nvPr/>
        </p:nvSpPr>
        <p:spPr>
          <a:xfrm>
            <a:off x="7685842" y="6515933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Integrated calendar for setting and tracking study goals.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6376" y="35801"/>
            <a:ext cx="6620232" cy="647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Seamless User Experience</a:t>
            </a:r>
            <a:endParaRPr lang="en-US" sz="40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45BCA3-916C-ED19-656C-07427E22F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76" y="682906"/>
            <a:ext cx="3586578" cy="73846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36B534-6126-6840-EFE8-1029D5A28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585" y="682906"/>
            <a:ext cx="3450046" cy="73689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2DB819-5FEE-E109-75CC-DCC45BED74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7448" y="714311"/>
            <a:ext cx="3514017" cy="73689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172" y="481846"/>
            <a:ext cx="6881812" cy="547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Your Personalized Study Journey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13172" y="1379696"/>
            <a:ext cx="13404056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Studii AI crafts a dynamic study plan tailored to your unique needs and exam schedule.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13172" y="2032278"/>
            <a:ext cx="219015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Intelligent Planning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613172" y="2481262"/>
            <a:ext cx="6488311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Time Remaining:</a:t>
            </a:r>
            <a:r>
              <a:rPr lang="en-US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Optimizes study hours based on your exam countdown.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613172" y="2822972"/>
            <a:ext cx="6488311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Topic Weightage:</a:t>
            </a:r>
            <a:r>
              <a:rPr lang="en-US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Prioritizes high-value areas for maximum impact.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613172" y="3164681"/>
            <a:ext cx="6488311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Progress Tracking:</a:t>
            </a:r>
            <a:r>
              <a:rPr lang="en-US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Adapts plans based on your performance and activity.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054D76-FA38-98CA-B6E6-E711ABE28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1033" y="451412"/>
            <a:ext cx="3797784" cy="73267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746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Why Studii AI?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0986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Studii AI transforms last-minute studying from a daunting task into a streamlined, effective process.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27922"/>
            <a:ext cx="6521410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35619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Efficiency Boost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052411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Automates material summarization, saving precious study time.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427922"/>
            <a:ext cx="6521410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42014" y="3561993"/>
            <a:ext cx="30278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Personalized Learning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542014" y="4052411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Adapts to individual needs for optimized study outcomes.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005030"/>
            <a:ext cx="6521410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20604" y="6139101"/>
            <a:ext cx="29363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Performance Insights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20604" y="6629519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Empowers students with data-driven progress tracking and motivation.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5005030"/>
            <a:ext cx="6521410" cy="90725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42014" y="6139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Stress Reduction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542014" y="6629519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Provides clarity and structure, reducing pre-exam anxiety.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27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Vision &amp; Roadmap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651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We are committed to continuous innovation, expanding Studii AI's capabilities and reach.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23354"/>
            <a:ext cx="6436400" cy="226814"/>
          </a:xfrm>
          <a:prstGeom prst="roundRect">
            <a:avLst>
              <a:gd name="adj" fmla="val 42003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20604" y="3476982"/>
            <a:ext cx="28907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Phase 1: Core Launch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0604" y="3967401"/>
            <a:ext cx="59827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Android app launch with AI summary tools and personalized plans.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00211" y="2683192"/>
            <a:ext cx="6436400" cy="226814"/>
          </a:xfrm>
          <a:prstGeom prst="roundRect">
            <a:avLst>
              <a:gd name="adj" fmla="val 42003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27025" y="3136821"/>
            <a:ext cx="37788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Phase 2: Feature Expansion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27025" y="3627239"/>
            <a:ext cx="59827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Integration of advanced AI features: voice-to-text notes, collaborative study modes, and gamified challenges.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5430203"/>
            <a:ext cx="6436400" cy="226814"/>
          </a:xfrm>
          <a:prstGeom prst="roundRect">
            <a:avLst>
              <a:gd name="adj" fmla="val 42003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20604" y="5883831"/>
            <a:ext cx="34917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Phase 3: Platform Growth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020604" y="6374249"/>
            <a:ext cx="59827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Web platform expansion, iOS app development, and global market entry.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400211" y="5090041"/>
            <a:ext cx="6436400" cy="226814"/>
          </a:xfrm>
          <a:prstGeom prst="roundRect">
            <a:avLst>
              <a:gd name="adj" fmla="val 42003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627025" y="5543669"/>
            <a:ext cx="42839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Phase 4: Ecosystem Integration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627025" y="6034088"/>
            <a:ext cx="59827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Partnerships with educational institutions and curriculum providers for seamless learning.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</TotalTime>
  <Words>483</Words>
  <Application>Microsoft Office PowerPoint</Application>
  <PresentationFormat>Custom</PresentationFormat>
  <Paragraphs>71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Mona Sans Semi Bold</vt:lpstr>
      <vt:lpstr>Funnel Sans</vt:lpstr>
      <vt:lpstr>Calibri Light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Vamsi Krishna N</dc:creator>
  <cp:lastModifiedBy>Vamsi Krishna N</cp:lastModifiedBy>
  <cp:revision>3</cp:revision>
  <dcterms:created xsi:type="dcterms:W3CDTF">2025-07-26T17:46:09Z</dcterms:created>
  <dcterms:modified xsi:type="dcterms:W3CDTF">2025-07-26T18:33:55Z</dcterms:modified>
</cp:coreProperties>
</file>